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64" r:id="rId16"/>
    <p:sldId id="365" r:id="rId17"/>
    <p:sldId id="366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67" r:id="rId101"/>
    <p:sldId id="368" r:id="rId102"/>
    <p:sldId id="369" r:id="rId103"/>
    <p:sldId id="353" r:id="rId104"/>
    <p:sldId id="370" r:id="rId10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15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2872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863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4177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1175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780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165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27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0985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4291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946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789CD-265A-431C-AF92-F72646AD167F}" type="datetimeFigureOut">
              <a:rPr lang="zh-TW" altLang="en-US" smtClean="0"/>
              <a:t>2023/3/13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C543B-837B-402F-BE53-67B4F19DBC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4693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787" y="5365750"/>
            <a:ext cx="5534025" cy="1104900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687" y="971550"/>
            <a:ext cx="55340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993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895350"/>
            <a:ext cx="55435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17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023937"/>
            <a:ext cx="5534025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7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262062"/>
            <a:ext cx="55340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628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687" y="2681287"/>
            <a:ext cx="55340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47712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904875"/>
            <a:ext cx="55340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397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5" y="2076450"/>
            <a:ext cx="5534025" cy="38481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8886" y="876300"/>
            <a:ext cx="5534025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8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24012"/>
            <a:ext cx="5534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17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933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542925"/>
            <a:ext cx="55340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627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76212"/>
            <a:ext cx="5534025" cy="650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01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509587"/>
            <a:ext cx="5534025" cy="583882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6348412"/>
            <a:ext cx="55340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47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814387"/>
            <a:ext cx="55435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59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785812"/>
            <a:ext cx="5534025" cy="528637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6" y="6072187"/>
            <a:ext cx="55340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11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5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033462"/>
            <a:ext cx="5534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15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24012"/>
            <a:ext cx="5534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271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809750"/>
            <a:ext cx="55340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80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47625"/>
            <a:ext cx="5534025" cy="676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44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7" y="1536700"/>
            <a:ext cx="5534025" cy="36099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7412" y="898525"/>
            <a:ext cx="5534025" cy="42481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399" y="5146675"/>
            <a:ext cx="553402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46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771525"/>
            <a:ext cx="55435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42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742950"/>
            <a:ext cx="55340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235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262062"/>
            <a:ext cx="55340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6715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771525"/>
            <a:ext cx="55435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0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542925"/>
            <a:ext cx="55340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614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377825"/>
            <a:ext cx="5534025" cy="264795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286" y="3117850"/>
            <a:ext cx="5534025" cy="224790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286" y="4906962"/>
            <a:ext cx="2971800" cy="181927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4086" y="6307137"/>
            <a:ext cx="55340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27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687" y="2693987"/>
            <a:ext cx="55340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84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385887"/>
            <a:ext cx="5534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615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385887"/>
            <a:ext cx="5534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880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24012"/>
            <a:ext cx="5534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74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895350"/>
            <a:ext cx="554355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1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24012"/>
            <a:ext cx="5534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10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18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1138237"/>
            <a:ext cx="55435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7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904875"/>
            <a:ext cx="55340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733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7511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1138237"/>
            <a:ext cx="55435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7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904875"/>
            <a:ext cx="55340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86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423862"/>
            <a:ext cx="55340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188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28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1138237"/>
            <a:ext cx="554355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192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904875"/>
            <a:ext cx="55340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75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054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187" y="2909887"/>
            <a:ext cx="55340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42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24012"/>
            <a:ext cx="5534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959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385887"/>
            <a:ext cx="5534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71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776287"/>
            <a:ext cx="55435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777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504950"/>
            <a:ext cx="55340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9567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0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87" y="1566862"/>
            <a:ext cx="55340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397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976312"/>
            <a:ext cx="55435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512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623887"/>
            <a:ext cx="55340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495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262062"/>
            <a:ext cx="55340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610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033462"/>
            <a:ext cx="5534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352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81162"/>
            <a:ext cx="553402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925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290512"/>
            <a:ext cx="553402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2157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647700"/>
            <a:ext cx="55340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235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814387"/>
            <a:ext cx="55435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7799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623887"/>
            <a:ext cx="55340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6468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0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423862"/>
            <a:ext cx="55340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036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933450"/>
            <a:ext cx="55435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121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785812"/>
            <a:ext cx="55340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207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262062"/>
            <a:ext cx="55340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765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587" y="2757487"/>
            <a:ext cx="55340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0642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24012"/>
            <a:ext cx="5534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0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385887"/>
            <a:ext cx="5534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742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776287"/>
            <a:ext cx="55435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654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24012"/>
            <a:ext cx="5534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075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7838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976312"/>
            <a:ext cx="55435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21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1023937"/>
            <a:ext cx="554355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6164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623887"/>
            <a:ext cx="55340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79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262062"/>
            <a:ext cx="5534025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220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976312"/>
            <a:ext cx="55435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060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623887"/>
            <a:ext cx="55340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068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00137"/>
            <a:ext cx="55340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5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033462"/>
            <a:ext cx="5534025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346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809750"/>
            <a:ext cx="55340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135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6687"/>
            <a:ext cx="5534025" cy="65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234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600075"/>
            <a:ext cx="5534025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873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933450"/>
            <a:ext cx="55435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29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866900"/>
            <a:ext cx="5534025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659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785812"/>
            <a:ext cx="55340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420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256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661987"/>
            <a:ext cx="55340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6829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7698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987" y="2909887"/>
            <a:ext cx="5534025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007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24012"/>
            <a:ext cx="5534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518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385887"/>
            <a:ext cx="55340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12242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776287"/>
            <a:ext cx="55435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075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624012"/>
            <a:ext cx="55340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51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019175"/>
            <a:ext cx="55340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50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904875"/>
            <a:ext cx="5534025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98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976312"/>
            <a:ext cx="554355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4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623887"/>
            <a:ext cx="55340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0126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82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933450"/>
            <a:ext cx="55435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7274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623887"/>
            <a:ext cx="55340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641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0388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933450"/>
            <a:ext cx="55435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081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623887"/>
            <a:ext cx="553402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540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987" y="1138237"/>
            <a:ext cx="5534025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6387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25" y="933450"/>
            <a:ext cx="55435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721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0</Words>
  <Application>Microsoft Office PowerPoint</Application>
  <PresentationFormat>寬螢幕</PresentationFormat>
  <Paragraphs>0</Paragraphs>
  <Slides>104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104</vt:i4>
      </vt:variant>
    </vt:vector>
  </HeadingPairs>
  <TitlesOfParts>
    <vt:vector size="109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10</cp:revision>
  <dcterms:created xsi:type="dcterms:W3CDTF">2023-03-13T08:53:15Z</dcterms:created>
  <dcterms:modified xsi:type="dcterms:W3CDTF">2023-03-13T12:24:59Z</dcterms:modified>
</cp:coreProperties>
</file>